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44" d="100"/>
          <a:sy n="44" d="100"/>
        </p:scale>
        <p:origin x="15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8/04/2020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2705100"/>
            <a:ext cx="4762500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09253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>
              <a:spcBef>
                <a:spcPts val="1200"/>
              </a:spcBef>
            </a:pPr>
            <a:r>
              <a:rPr sz="3200" b="1" i="0" u="none" strike="noStrike" dirty="0">
                <a:solidFill>
                  <a:srgbClr val="000000"/>
                </a:solidFill>
                <a:latin typeface="Calibri"/>
              </a:rPr>
              <a:t>Where Can I Go?  What Can I Do?</a:t>
            </a:r>
            <a:br>
              <a:rPr dirty="0"/>
            </a:br>
            <a:endParaRPr lang="en-US" dirty="0"/>
          </a:p>
          <a:p>
            <a:pPr lvl="0" indent="0" algn="ctr" fontAlgn="base">
              <a:spcBef>
                <a:spcPts val="1200"/>
              </a:spcBef>
            </a:pPr>
            <a:r>
              <a:rPr lang="en-US" sz="2200" i="0" u="none" strike="noStrike" dirty="0">
                <a:solidFill>
                  <a:srgbClr val="000000"/>
                </a:solidFill>
                <a:latin typeface="Calibri"/>
              </a:rPr>
              <a:t>By Deborah Lesher and Ruth McKee</a:t>
            </a:r>
          </a:p>
          <a:p>
            <a:pPr lvl="0" indent="0" algn="ctr" fontAlgn="base"/>
            <a:r>
              <a:rPr lang="en-US" sz="2200" dirty="0">
                <a:solidFill>
                  <a:srgbClr val="000000"/>
                </a:solidFill>
                <a:latin typeface="Calibri"/>
              </a:rPr>
              <a:t>Columbia Regional Program</a:t>
            </a:r>
            <a:endParaRPr sz="2200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79F2A7-A07B-5544-BC6E-729030D7F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2"/>
    </mc:Choice>
    <mc:Fallback xmlns="">
      <p:transition spd="slow" advTm="4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828675"/>
            <a:ext cx="4762500" cy="3295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want to go see my friends.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6287632-4BBE-4C43-B0B7-23306AE38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7"/>
    </mc:Choice>
    <mc:Fallback xmlns="">
      <p:transition spd="slow" advTm="4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1604963"/>
            <a:ext cx="2628900" cy="17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But for now, I'm going to stay home to be safe.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76F53E5-3D88-674F-9DD0-BE11F0D9B5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0"/>
    </mc:Choice>
    <mc:Fallback xmlns="">
      <p:transition spd="slow" advTm="4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157163"/>
            <a:ext cx="3429000" cy="4638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Where can I go?  What can I do?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37407F8-CF23-A44B-B23D-D505FD02C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0"/>
    </mc:Choice>
    <mc:Fallback xmlns="">
      <p:transition spd="slow" advTm="4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1395413"/>
            <a:ext cx="2819400" cy="2162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can go to all the rooms in my house.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32349D-751F-A34B-8C66-31E29D9AE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6"/>
    </mc:Choice>
    <mc:Fallback xmlns="">
      <p:transition spd="slow" advTm="4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95250"/>
            <a:ext cx="26289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can do puzzles, play games, make crafts, and meet with my friends on the computer.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C24FC16-3A06-C547-9B16-74F9512C26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8"/>
    </mc:Choice>
    <mc:Fallback xmlns="">
      <p:transition spd="slow" advTm="8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can go in the backyard.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33AA775-7C89-3040-BE6F-4E963C14A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3"/>
    </mc:Choice>
    <mc:Fallback xmlns="">
      <p:transition spd="slow" advTm="3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233363"/>
            <a:ext cx="4762500" cy="4486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can do a scavenger hunt, blow bubbles, and plant a garden.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0DE04A2-BBD2-1541-8BDE-45235FEAE6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1138238"/>
            <a:ext cx="4762500" cy="2676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can go outside for a walk.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1382082-5BFE-514C-9743-99A1783FA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09575"/>
            <a:ext cx="4762500" cy="4133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can walk the dog, go on a bear hunt, and wave to neighbors.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70A8AAA-ADD1-614E-BA08-04CF99476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8"/>
    </mc:Choice>
    <mc:Fallback xmlns="">
      <p:transition spd="slow" advTm="6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can go on a drive.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AE7FEDA-8565-AF45-BDF6-6D1DFF3F8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2"/>
    </mc:Choice>
    <mc:Fallback xmlns="">
      <p:transition spd="slow" advTm="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895350"/>
            <a:ext cx="4762500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want to go somewhere.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CF6F494-D905-0649-BC2E-DE9A1F931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"/>
    </mc:Choice>
    <mc:Fallback xmlns="">
      <p:transition spd="slow" advTm="3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95250"/>
            <a:ext cx="36576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can listen to music, look for dogs, and pick up take out food.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585D8A7-79C5-AA45-BC98-8D29557EC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4"/>
    </mc:Choice>
    <mc:Fallback xmlns="">
      <p:transition spd="slow" advTm="6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1138238"/>
            <a:ext cx="4762500" cy="2676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For now, the places I can go are different.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7BA043C-2B14-B745-BB66-C1EE51F70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6"/>
    </mc:Choice>
    <mc:Fallback xmlns="">
      <p:transition spd="slow" advTm="3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900113"/>
            <a:ext cx="4762500" cy="3152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But I can still be safe with my family and do lots of fun things.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06FFE1-E300-2544-B1F7-E413191A6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8"/>
    </mc:Choice>
    <mc:Fallback xmlns="">
      <p:transition spd="slow" advTm="5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1138238"/>
            <a:ext cx="4762500" cy="2676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But, things are different now.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3890AB9-B216-4740-A639-FA269D59B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"/>
    </mc:Choice>
    <mc:Fallback xmlns="">
      <p:transition spd="slow" advTm="3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1633538"/>
            <a:ext cx="2705100" cy="1685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want to go to the beach.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5CFDF7-9F9F-7247-9A57-3A89030F9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4"/>
    </mc:Choice>
    <mc:Fallback xmlns="">
      <p:transition spd="slow" advTm="3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1604963"/>
            <a:ext cx="2628900" cy="17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But for now, I'm going to stay home to be safe.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43D8D9-D592-6947-97CE-55E38F20D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"/>
    </mc:Choice>
    <mc:Fallback xmlns="">
      <p:transition spd="slow" advTm="4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want to go to the bookstore.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DEF8E58-75AF-FE47-8720-70B985854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6"/>
    </mc:Choice>
    <mc:Fallback xmlns="">
      <p:transition spd="slow" advTm="4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1604963"/>
            <a:ext cx="2628900" cy="17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But for now, I'm going to stay home to be safe.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45C78B0-F31E-E747-ADF5-E7D3F317D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7"/>
    </mc:Choice>
    <mc:Fallback xmlns="">
      <p:transition spd="slow" advTm="5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3" y="1604963"/>
            <a:ext cx="2619375" cy="17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want to go to the zoo.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D8B0A22-FB47-EB40-8678-B56098CD4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1604963"/>
            <a:ext cx="2628900" cy="17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But for now, I'm going to stay home to be safe.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85B1820-FCE6-CF47-A45F-6C3C5F83C8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9"/>
    </mc:Choice>
    <mc:Fallback xmlns="">
      <p:transition spd="slow" advTm="4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256</Words>
  <Application>Microsoft Office PowerPoint</Application>
  <PresentationFormat>On-screen Show (4:3)</PresentationFormat>
  <Paragraphs>24</Paragraphs>
  <Slides>22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Can I Go?  What Can I Do?</dc:title>
  <dc:subject>Downloaded book from Tar Heel Reader</dc:subject>
  <dc:creator>CRP Author Group</dc:creator>
  <cp:keywords/>
  <dc:description>May not be sold.</dc:description>
  <cp:lastModifiedBy>Brad Hendershott</cp:lastModifiedBy>
  <cp:revision>3</cp:revision>
  <dcterms:created xsi:type="dcterms:W3CDTF">2020-04-08T16:22:15Z</dcterms:created>
  <dcterms:modified xsi:type="dcterms:W3CDTF">2020-04-08T22:03:37Z</dcterms:modified>
  <cp:category/>
</cp:coreProperties>
</file>